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18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58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6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3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7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0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3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9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9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135FCB-F37E-4397-A9E3-43A381437A38}" type="datetimeFigureOut">
              <a:rPr lang="en-US" smtClean="0"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B0AEA0-F658-42CA-AD7D-56B292613C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BE8B2-9423-4916-95E5-F06E77AD5A02}"/>
              </a:ext>
            </a:extLst>
          </p:cNvPr>
          <p:cNvSpPr txBox="1"/>
          <p:nvPr/>
        </p:nvSpPr>
        <p:spPr>
          <a:xfrm>
            <a:off x="1552354" y="212652"/>
            <a:ext cx="735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Tuần</a:t>
            </a:r>
            <a:r>
              <a:rPr lang="en-US" sz="2800" b="1" dirty="0">
                <a:solidFill>
                  <a:srgbClr val="7030A0"/>
                </a:solidFill>
              </a:rPr>
              <a:t> 6 – </a:t>
            </a:r>
            <a:r>
              <a:rPr lang="en-US" sz="2800" b="1" dirty="0" err="1">
                <a:solidFill>
                  <a:srgbClr val="7030A0"/>
                </a:solidFill>
              </a:rPr>
              <a:t>Chủ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đề</a:t>
            </a:r>
            <a:r>
              <a:rPr lang="en-US" sz="2800" b="1" dirty="0">
                <a:solidFill>
                  <a:srgbClr val="7030A0"/>
                </a:solidFill>
              </a:rPr>
              <a:t> 2 : </a:t>
            </a:r>
            <a:r>
              <a:rPr lang="en-US" sz="2800" b="1" dirty="0">
                <a:solidFill>
                  <a:srgbClr val="FF0000"/>
                </a:solidFill>
              </a:rPr>
              <a:t>BÀI CA HÒA BÌNH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66573-2D84-44FA-9F7F-815507003CD0}"/>
              </a:ext>
            </a:extLst>
          </p:cNvPr>
          <p:cNvSpPr txBox="1"/>
          <p:nvPr/>
        </p:nvSpPr>
        <p:spPr>
          <a:xfrm>
            <a:off x="1329070" y="2492271"/>
            <a:ext cx="845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THỰC HÀNH SỐ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3B8D1-8945-42A8-A754-6D1469FE1946}"/>
              </a:ext>
            </a:extLst>
          </p:cNvPr>
          <p:cNvSpPr txBox="1"/>
          <p:nvPr/>
        </p:nvSpPr>
        <p:spPr>
          <a:xfrm>
            <a:off x="1552354" y="1431364"/>
            <a:ext cx="451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TIẾT TẤU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64FF2-B35B-404A-A533-5F5FF92CE0CC}"/>
              </a:ext>
            </a:extLst>
          </p:cNvPr>
          <p:cNvSpPr txBox="1"/>
          <p:nvPr/>
        </p:nvSpPr>
        <p:spPr>
          <a:xfrm>
            <a:off x="1577163" y="3638363"/>
            <a:ext cx="451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 RECORDER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17A3B-828C-4121-B94B-DE8DD536F2D3}"/>
              </a:ext>
            </a:extLst>
          </p:cNvPr>
          <p:cNvSpPr txBox="1"/>
          <p:nvPr/>
        </p:nvSpPr>
        <p:spPr>
          <a:xfrm>
            <a:off x="1212113" y="4764916"/>
            <a:ext cx="747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THỔI CÁC NỐT SI, LA</a:t>
            </a:r>
          </a:p>
        </p:txBody>
      </p:sp>
    </p:spTree>
    <p:extLst>
      <p:ext uri="{BB962C8B-B14F-4D97-AF65-F5344CB8AC3E}">
        <p14:creationId xmlns:p14="http://schemas.microsoft.com/office/powerpoint/2010/main" val="354635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3B9F4-3A97-4580-B912-1E3B3B0E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4" y="0"/>
            <a:ext cx="116300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6FA73-FD55-4462-A518-69CCE471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02"/>
            <a:ext cx="12192000" cy="61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C1396-EEEC-4CA0-A3E9-E0AF9196E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343010"/>
            <a:ext cx="108870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1A33D-A39F-4556-B700-4C1DE0FB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789"/>
            <a:ext cx="12192000" cy="49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1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90B5E-17B7-4579-A85A-1622FB0A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20" y="0"/>
            <a:ext cx="10081760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17E2D-BE2D-4943-A761-F0446EE5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691"/>
            <a:ext cx="12192000" cy="51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70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30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Hai Duy</dc:creator>
  <cp:lastModifiedBy>Do Hai Duy</cp:lastModifiedBy>
  <cp:revision>1</cp:revision>
  <dcterms:created xsi:type="dcterms:W3CDTF">2021-10-09T08:46:25Z</dcterms:created>
  <dcterms:modified xsi:type="dcterms:W3CDTF">2021-10-09T09:05:25Z</dcterms:modified>
</cp:coreProperties>
</file>